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660"/>
  </p:normalViewPr>
  <p:slideViewPr>
    <p:cSldViewPr>
      <p:cViewPr>
        <p:scale>
          <a:sx n="70" d="100"/>
          <a:sy n="70" d="100"/>
        </p:scale>
        <p:origin x="-11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731089"/>
            <a:ext cx="4752528" cy="36421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Роль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творчості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. Г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Шевченка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становленні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української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культури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918198" cy="5620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674372"/>
            <a:ext cx="4572000" cy="560153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“Я поневоле приятно задумался над тем — какого гениального человека мы имеем в Тарасе Григорьевиче; ибо только гений посредством одного глубокого чувства способен угадывать и потребности народа и даже целого века, — к чему ни приведут никакая наука, ни знания, без огня поэтического</a:t>
            </a:r>
            <a:r>
              <a:rPr lang="ru-RU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”.</a:t>
            </a:r>
          </a:p>
          <a:p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В</a:t>
            </a:r>
            <a:r>
              <a:rPr lang="ru-RU" sz="20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000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Білозерський</a:t>
            </a:r>
            <a:endParaRPr lang="ru-RU" sz="20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0" y="-28600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33256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13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437662" cy="4752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38160"/>
            <a:ext cx="4572000" cy="52014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“У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його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віршах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мова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наша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зробила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той великий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крок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який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робиться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тільки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спільними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зусиллями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цілого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народу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протягом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тривалого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часу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або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чарами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генія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в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своїй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особі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втілює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вроджену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художність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рідного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племені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”.</a:t>
            </a:r>
          </a:p>
          <a:p>
            <a:r>
              <a:rPr lang="uk-UA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П. Куліш</a:t>
            </a:r>
            <a:endParaRPr lang="ru-RU" sz="20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12" y="5560497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5559425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9425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-41307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09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7"/>
            <a:ext cx="3582541" cy="4763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094" y="764704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“В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історії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світової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літератури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першої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половини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XIX 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ст. Шевченко,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мабуть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єдиний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поет,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який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цілком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зосередився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на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ідеї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визволення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трудящих і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висловив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цю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ідею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з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незрівнянною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силою </a:t>
            </a:r>
            <a:r>
              <a:rPr lang="ru-RU" sz="3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поетичного</a:t>
            </a: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слова</a:t>
            </a:r>
            <a:r>
              <a:rPr lang="ru-RU" sz="3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”.</a:t>
            </a:r>
          </a:p>
          <a:p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О. </a:t>
            </a:r>
            <a:r>
              <a:rPr lang="ru-RU" sz="2000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Білецький</a:t>
            </a:r>
            <a:endParaRPr lang="ru-RU" sz="20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50" y="-171400"/>
            <a:ext cx="28051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63" y="5588435"/>
            <a:ext cx="28051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" y="5735393"/>
            <a:ext cx="28051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84076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Щоб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історію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добре знати,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Раджу твори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Шевченка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читати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У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віршах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поета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радість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й печаль,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сум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любов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невимовний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жаль,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жага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боротьби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заклик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до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волі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pPr algn="ctr"/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Любов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до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Вкраїни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аж до сердечного болю.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Читайте твори Великого Кобзаря,</a:t>
            </a: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 хай нам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світить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провідная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незгасима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зоря!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" y="2416175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" y="4521153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852464"/>
            <a:ext cx="4572000" cy="116955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Виступ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підготувала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 algn="r"/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Половнюк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Марина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Миколаївна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</a:p>
          <a:p>
            <a:pPr algn="r"/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вчитель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української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мови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та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літератури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pPr algn="r"/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спеціаліст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ІІ </a:t>
            </a:r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категорії</a:t>
            </a:r>
            <a:endParaRPr lang="ru-RU" sz="14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/>
            <a:r>
              <a:rPr lang="ru-RU" sz="14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Кам’янського</a:t>
            </a:r>
            <a:r>
              <a:rPr lang="ru-RU" sz="14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НВК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87" y="0"/>
            <a:ext cx="28051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87" y="5501024"/>
            <a:ext cx="28051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880" y="35097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7679" y="15909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9625" y="451694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7679" y="3043167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35" y="1914069"/>
            <a:ext cx="2450191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216"/>
            <a:ext cx="1430221" cy="196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" y="4714884"/>
            <a:ext cx="2189875" cy="1747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29" y="3788494"/>
            <a:ext cx="2632651" cy="205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59" y="5235447"/>
            <a:ext cx="1743873" cy="174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85" y="-78767"/>
            <a:ext cx="2962800" cy="196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0" y="2534047"/>
            <a:ext cx="1931804" cy="193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94" y="0"/>
            <a:ext cx="3702958" cy="4289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72" y="4274054"/>
            <a:ext cx="2857500" cy="131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5733256"/>
            <a:ext cx="3406469" cy="920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“… я по плоті і духу син і рідний брат нашого безталанного народу”</a:t>
            </a:r>
            <a:endParaRPr lang="uk-UA" sz="1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5" y="1412776"/>
            <a:ext cx="280831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Покликання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Т. Г.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Шевченка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1427163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22" y="3212976"/>
            <a:ext cx="14271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4271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2201"/>
            <a:ext cx="4795069" cy="30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6394" r="6999" b="10694"/>
          <a:stretch/>
        </p:blipFill>
        <p:spPr bwMode="auto">
          <a:xfrm>
            <a:off x="1835696" y="2975211"/>
            <a:ext cx="2877338" cy="371840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7"/>
            <a:ext cx="4253458" cy="5444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41" y="1556792"/>
            <a:ext cx="5472608" cy="3970318"/>
          </a:xfrm>
          <a:prstGeom prst="rect">
            <a:avLst/>
          </a:prstGeom>
          <a:ln w="44450" cmpd="thinThick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“…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геніальна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натура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нашого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поета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уміла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впливи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ті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щасливо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перетопити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в одну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органічну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глибоку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поетичну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цілісність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</a:t>
            </a:r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І</a:t>
            </a:r>
            <a:r>
              <a:rPr lang="ru-RU" sz="20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. Франко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9672" y="-354035"/>
            <a:ext cx="1296147" cy="28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04" y="5311890"/>
            <a:ext cx="2816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48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031"/>
            <a:ext cx="3808424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-189299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6" y="3140968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1" y="4869160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1" y="1381694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8424" y="1536485"/>
            <a:ext cx="4507992" cy="4031873"/>
          </a:xfrm>
          <a:prstGeom prst="rect">
            <a:avLst/>
          </a:prstGeom>
          <a:ln w="3492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“… последний кобзарь и первый великий поэт новой великой литературы славянского мира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</a:t>
            </a:r>
          </a:p>
          <a:p>
            <a:r>
              <a:rPr lang="ru-RU" sz="20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Аполлон </a:t>
            </a:r>
            <a:r>
              <a:rPr lang="ru-RU" sz="20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Григор´єв</a:t>
            </a:r>
            <a:r>
              <a:rPr lang="ru-RU" sz="20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9" y="231388"/>
            <a:ext cx="2816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6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4474840" cy="43204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Тільки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в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одній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літературі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незважаючи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на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татарську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цензуру, є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ще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життя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ru-RU" sz="4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рух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вперед”. </a:t>
            </a:r>
            <a:b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</a:t>
            </a:r>
            <a:r>
              <a:rPr lang="ru-RU" sz="22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ru-RU" sz="22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2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Бєлінський</a:t>
            </a:r>
            <a:r>
              <a:rPr lang="ru-RU" sz="22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1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4" y="548680"/>
            <a:ext cx="4050450" cy="540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59425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93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12776"/>
            <a:ext cx="4114800" cy="259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Болить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серце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як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згадаєш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Старих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слов´ян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діти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Впились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кров´ю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…</a:t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</a:t>
            </a:r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«Гайдамаки»</a:t>
            </a:r>
            <a:endParaRPr lang="ru-RU" sz="20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78912" cy="48319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030"/>
            <a:ext cx="2816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62" y="3968719"/>
            <a:ext cx="2816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991" y="5165229"/>
            <a:ext cx="8712968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“нехай житом-пшеницею як золотом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покрита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не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розмежованою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останеться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навіки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од моря до моря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слов´янська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земля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                      «Гайдамаки»</a:t>
            </a:r>
            <a:endParaRPr lang="ru-RU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29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90" y="1484784"/>
            <a:ext cx="364702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5148064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Світе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тихий, краю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милий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Моя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Україно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За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тебе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сплюндровано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За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що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мамо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гинеш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</a:p>
          <a:p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</a:t>
            </a:r>
            <a:r>
              <a:rPr lang="ru-RU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2000" b="1" i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Розрита</a:t>
            </a:r>
            <a:r>
              <a:rPr lang="ru-RU" sz="2000" b="1" i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могила»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05" y="332656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47" y="358648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78" y="5559425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4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4" y="1124744"/>
            <a:ext cx="3737968" cy="5328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4833" y="1649993"/>
            <a:ext cx="4932040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“Перший Шевченко… в своїх поемах “Сон” і “Кавказ” показав у Росії </a:t>
            </a:r>
            <a:r>
              <a:rPr lang="uk-UA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образці</a:t>
            </a:r>
            <a:r>
              <a:rPr lang="uk-UA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політичної поезії, показав також для всіх будущих поетів політичну дорогу, якою слід ступати на тім полі, та основу, з якої треба жити”.</a:t>
            </a:r>
          </a:p>
          <a:p>
            <a:r>
              <a:rPr lang="uk-UA" sz="20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І. Франко</a:t>
            </a:r>
            <a:endParaRPr lang="uk-UA" sz="2000" b="1" i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1418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0" y="5559424"/>
            <a:ext cx="2809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5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264</TotalTime>
  <Words>388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7</vt:lpstr>
      <vt:lpstr>Роль творчості  Т. Г. Шевченка  у становленні української культури</vt:lpstr>
      <vt:lpstr>“… я по плоті і духу син і рідний брат нашого безталанного народу”</vt:lpstr>
      <vt:lpstr>Покликання  Т. Г. Шевченка</vt:lpstr>
      <vt:lpstr>Презентация PowerPoint</vt:lpstr>
      <vt:lpstr>Презентация PowerPoint</vt:lpstr>
      <vt:lpstr>“Тільки в одній літературі, незважаючи на татарську цензуру, є ще життя і рух вперед”.                  В. Бєлінський </vt:lpstr>
      <vt:lpstr>Болить серце, як згадаєш: Старих слов´ян діти Впились кров´ю…                     «Гайдамаки»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творчості  Т.Г. Шевченка  у становленні української культури</dc:title>
  <dc:creator>Марина</dc:creator>
  <cp:lastModifiedBy>Марина</cp:lastModifiedBy>
  <cp:revision>21</cp:revision>
  <dcterms:created xsi:type="dcterms:W3CDTF">2014-01-12T17:59:38Z</dcterms:created>
  <dcterms:modified xsi:type="dcterms:W3CDTF">2014-01-13T19:46:03Z</dcterms:modified>
</cp:coreProperties>
</file>