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194A00-F964-4F78-96C7-5BA74085B50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F9CBA6-C9E4-44D2-9796-30FD1A03E2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62" y="857232"/>
            <a:ext cx="7643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Рід іменників.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Іменники спільного роду</a:t>
            </a:r>
            <a:endParaRPr kumimoji="0" lang="uk-UA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3555" name="Picture 3" descr="http://im3-tub-ua.yandex.net/i?id=21911914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00306"/>
            <a:ext cx="3286148" cy="335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Дидактична гра «Снігова куля»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 smtClean="0"/>
              <a:t>Ім</a:t>
            </a:r>
            <a:r>
              <a:rPr lang="ru-RU" dirty="0" err="1" smtClean="0"/>
              <a:t>e</a:t>
            </a:r>
            <a:r>
              <a:rPr lang="uk-UA" dirty="0" err="1" smtClean="0"/>
              <a:t>нник</a:t>
            </a:r>
            <a:r>
              <a:rPr lang="uk-UA" dirty="0" smtClean="0"/>
              <a:t> - це 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яка </a:t>
            </a:r>
            <a:r>
              <a:rPr lang="ru-RU" dirty="0" err="1" smtClean="0"/>
              <a:t>ма</a:t>
            </a:r>
            <a:r>
              <a:rPr lang="uk-UA" dirty="0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uk-UA" dirty="0" smtClean="0"/>
              <a:t>дії предмета. 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ru-RU" dirty="0" err="1" smtClean="0"/>
              <a:t>Iменники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власнi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загальнi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ru-RU" dirty="0" err="1" smtClean="0"/>
              <a:t>Iменники</a:t>
            </a:r>
            <a:r>
              <a:rPr lang="ru-RU" dirty="0" smtClean="0"/>
              <a:t> </a:t>
            </a:r>
            <a:r>
              <a:rPr lang="ru-RU" dirty="0" err="1" smtClean="0"/>
              <a:t>подiляються</a:t>
            </a:r>
            <a:r>
              <a:rPr lang="ru-RU" dirty="0" smtClean="0"/>
              <a:t> на   </a:t>
            </a:r>
            <a:r>
              <a:rPr lang="ru-RU" dirty="0" err="1" smtClean="0"/>
              <a:t>ic</a:t>
            </a:r>
            <a:r>
              <a:rPr lang="uk-UA" dirty="0" smtClean="0"/>
              <a:t>т</a:t>
            </a:r>
            <a:r>
              <a:rPr lang="ru-RU" dirty="0" err="1" smtClean="0"/>
              <a:t>o</a:t>
            </a:r>
            <a:r>
              <a:rPr lang="uk-UA" dirty="0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  не</a:t>
            </a:r>
            <a:r>
              <a:rPr lang="uk-UA" dirty="0" smtClean="0"/>
              <a:t>ж</a:t>
            </a:r>
            <a:r>
              <a:rPr lang="ru-RU" dirty="0" smtClean="0"/>
              <a:t>ив</a:t>
            </a:r>
            <a:r>
              <a:rPr lang="uk-UA" dirty="0" smtClean="0"/>
              <a:t>і</a:t>
            </a:r>
            <a:r>
              <a:rPr lang="ru-RU" dirty="0" smtClean="0"/>
              <a:t> предмет</a:t>
            </a:r>
            <a:r>
              <a:rPr lang="uk-UA" dirty="0" smtClean="0"/>
              <a:t>и.  </a:t>
            </a:r>
            <a:endParaRPr lang="ru-RU" dirty="0" smtClean="0"/>
          </a:p>
          <a:p>
            <a:r>
              <a:rPr lang="ru-RU" dirty="0" err="1" smtClean="0"/>
              <a:t>Власнi</a:t>
            </a:r>
            <a:r>
              <a:rPr lang="ru-RU" dirty="0" smtClean="0"/>
              <a:t> </a:t>
            </a:r>
            <a:r>
              <a:rPr lang="ru-RU" dirty="0" err="1" smtClean="0"/>
              <a:t>iменники</a:t>
            </a:r>
            <a:r>
              <a:rPr lang="ru-RU" dirty="0" smtClean="0"/>
              <a:t> </a:t>
            </a:r>
            <a:r>
              <a:rPr lang="ru-RU" dirty="0" err="1" smtClean="0"/>
              <a:t>пишуться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</a:t>
            </a:r>
            <a:r>
              <a:rPr lang="uk-UA" dirty="0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букви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 smtClean="0"/>
              <a:t>власнux</a:t>
            </a:r>
            <a:r>
              <a:rPr lang="ru-RU" dirty="0" smtClean="0"/>
              <a:t> </a:t>
            </a:r>
            <a:r>
              <a:rPr lang="ru-RU" dirty="0" err="1" smtClean="0"/>
              <a:t>iменникiв</a:t>
            </a:r>
            <a:r>
              <a:rPr lang="ru-RU" dirty="0" smtClean="0"/>
              <a:t> належать </a:t>
            </a:r>
            <a:r>
              <a:rPr lang="ru-RU" dirty="0" err="1" smtClean="0"/>
              <a:t>тiльки</a:t>
            </a:r>
            <a:r>
              <a:rPr lang="ru-RU" dirty="0" smtClean="0"/>
              <a:t> </a:t>
            </a:r>
            <a:r>
              <a:rPr lang="ru-RU" dirty="0" err="1" smtClean="0"/>
              <a:t>iмeнa</a:t>
            </a:r>
            <a:r>
              <a:rPr lang="ru-RU" dirty="0" smtClean="0"/>
              <a:t> та </a:t>
            </a:r>
            <a:r>
              <a:rPr lang="ru-RU" dirty="0" err="1" smtClean="0"/>
              <a:t>прiзвища</a:t>
            </a:r>
            <a:r>
              <a:rPr lang="ru-RU" dirty="0" smtClean="0"/>
              <a:t> людей.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ru-RU" dirty="0" err="1" smtClean="0"/>
              <a:t>Бiльшiсть</a:t>
            </a:r>
            <a:r>
              <a:rPr lang="ru-RU" dirty="0" smtClean="0"/>
              <a:t> </a:t>
            </a:r>
            <a:r>
              <a:rPr lang="ru-RU" dirty="0" err="1" smtClean="0"/>
              <a:t>iм</a:t>
            </a:r>
            <a:r>
              <a:rPr lang="uk-UA" dirty="0" err="1" smtClean="0"/>
              <a:t>енник</a:t>
            </a:r>
            <a:r>
              <a:rPr lang="ru-RU" dirty="0" err="1" smtClean="0"/>
              <a:t>i</a:t>
            </a:r>
            <a:r>
              <a:rPr lang="uk-UA" dirty="0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форму </a:t>
            </a:r>
            <a:r>
              <a:rPr lang="ru-RU" dirty="0" err="1" smtClean="0"/>
              <a:t>однин</a:t>
            </a:r>
            <a:r>
              <a:rPr lang="uk-UA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множин</a:t>
            </a:r>
            <a:r>
              <a:rPr lang="uk-UA" dirty="0" smtClean="0"/>
              <a:t>и. </a:t>
            </a:r>
            <a:endParaRPr lang="ru-RU" dirty="0" smtClean="0"/>
          </a:p>
          <a:p>
            <a:r>
              <a:rPr lang="ru-RU" dirty="0" err="1" smtClean="0"/>
              <a:t>Iменники</a:t>
            </a:r>
            <a:r>
              <a:rPr lang="ru-RU" dirty="0" smtClean="0"/>
              <a:t> в </a:t>
            </a:r>
            <a:r>
              <a:rPr lang="ru-RU" dirty="0" err="1" smtClean="0"/>
              <a:t>реченнi</a:t>
            </a:r>
            <a:r>
              <a:rPr lang="ru-RU" dirty="0" smtClean="0"/>
              <a:t> </a:t>
            </a:r>
            <a:r>
              <a:rPr lang="uk-UA" dirty="0" smtClean="0"/>
              <a:t>бува</a:t>
            </a:r>
            <a:r>
              <a:rPr lang="ru-RU" dirty="0" err="1" smtClean="0"/>
              <a:t>ють</a:t>
            </a:r>
            <a:r>
              <a:rPr lang="ru-RU" dirty="0" smtClean="0"/>
              <a:t> </a:t>
            </a:r>
            <a:r>
              <a:rPr lang="ru-RU" dirty="0" err="1" smtClean="0"/>
              <a:t>пiдмет</a:t>
            </a:r>
            <a:r>
              <a:rPr lang="uk-UA" dirty="0" smtClean="0"/>
              <a:t>ом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додатк</a:t>
            </a:r>
            <a:r>
              <a:rPr lang="uk-UA" dirty="0" smtClean="0"/>
              <a:t>ом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Наближення зими у всьому серце чує: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І в шелесті листків, і в вітрі, і в стежках,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Що ждуть, коли блакить в сніжинках завирує,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І срібний стане сад, і забіліє шлях.</a:t>
            </a:r>
            <a:endParaRPr kumimoji="0" lang="uk-UA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15304" cy="579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643965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Коментоване письмо</a:t>
            </a:r>
            <a:endParaRPr kumimoji="0" lang="ru-RU" sz="3200" b="0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Рукопис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Туш</a:t>
            </a:r>
            <a:endParaRPr lang="uk-UA" sz="3200" i="1" dirty="0">
              <a:solidFill>
                <a:srgbClr val="0000FF"/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 Собака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 Степ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Шампунь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Магістраль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Сибір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Путь</a:t>
            </a:r>
            <a:endParaRPr lang="uk-UA" sz="3200" i="1" dirty="0">
              <a:solidFill>
                <a:srgbClr val="0000FF"/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 Біль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 Степ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 Шинель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Сирота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i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</a:rPr>
              <a:t>А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кадемік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215370" cy="617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Битва екстрасенсів</a:t>
            </a:r>
            <a:endParaRPr kumimoji="0" lang="ru-RU" sz="4000" b="0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Ваше завдання з одного погляду визначити і пояснити рід незмінюваних іменників: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i="1" dirty="0">
                <a:solidFill>
                  <a:schemeClr val="bg1"/>
                </a:solidFill>
                <a:latin typeface="Georgia" pitchFamily="18" charset="0"/>
                <a:ea typeface="Times New Roman" pitchFamily="18" charset="0"/>
              </a:rPr>
              <a:t>ф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ламінго,  міс,  Тбілісі, інтерв’ю,  таксі, пюре.</a:t>
            </a:r>
            <a:endParaRPr kumimoji="0" lang="uk-UA" sz="8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Служба розшуку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/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4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причепа,слюсар,бідолаха,лівша.</a:t>
            </a:r>
            <a:br>
              <a:rPr kumimoji="0" lang="uk-UA" sz="4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4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веселощі,ворота,ріки,окуляри.</a:t>
            </a:r>
            <a:br>
              <a:rPr kumimoji="0" lang="uk-UA" sz="4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uk-UA" sz="4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вітер,бензин,хутір, море.</a:t>
            </a: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9" name="Picture 3" descr="http://nv-atletiks.at.ua/_nw/2/02282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5"/>
            <a:ext cx="3857625" cy="385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178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Century Schoolbook</vt:lpstr>
      <vt:lpstr>Georgia</vt:lpstr>
      <vt:lpstr>Times New Roman</vt:lpstr>
      <vt:lpstr>Wingdings</vt:lpstr>
      <vt:lpstr>Wingdings 2</vt:lpstr>
      <vt:lpstr>Эркер</vt:lpstr>
      <vt:lpstr>Презентация PowerPoint</vt:lpstr>
      <vt:lpstr>Дидактична гра «Снігова куля»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6</cp:revision>
  <dcterms:created xsi:type="dcterms:W3CDTF">2012-11-21T18:11:38Z</dcterms:created>
  <dcterms:modified xsi:type="dcterms:W3CDTF">2014-12-05T22:00:27Z</dcterms:modified>
</cp:coreProperties>
</file>