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6600"/>
    <a:srgbClr val="000066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1760-1683-4FB1-B480-84887397D7C8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4E50-9F60-419A-B8B1-4DE00D293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947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1760-1683-4FB1-B480-84887397D7C8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4E50-9F60-419A-B8B1-4DE00D293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98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1760-1683-4FB1-B480-84887397D7C8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4E50-9F60-419A-B8B1-4DE00D293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59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1760-1683-4FB1-B480-84887397D7C8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4E50-9F60-419A-B8B1-4DE00D293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68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1760-1683-4FB1-B480-84887397D7C8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4E50-9F60-419A-B8B1-4DE00D293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3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1760-1683-4FB1-B480-84887397D7C8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4E50-9F60-419A-B8B1-4DE00D293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23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1760-1683-4FB1-B480-84887397D7C8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4E50-9F60-419A-B8B1-4DE00D293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83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1760-1683-4FB1-B480-84887397D7C8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4E50-9F60-419A-B8B1-4DE00D293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55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1760-1683-4FB1-B480-84887397D7C8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4E50-9F60-419A-B8B1-4DE00D293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60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1760-1683-4FB1-B480-84887397D7C8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4E50-9F60-419A-B8B1-4DE00D293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61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1760-1683-4FB1-B480-84887397D7C8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4E50-9F60-419A-B8B1-4DE00D293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41760-1683-4FB1-B480-84887397D7C8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A4E50-9F60-419A-B8B1-4DE00D293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02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82012"/>
            <a:ext cx="8064896" cy="19389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Віктор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Близнець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. “Звук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павутинки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” Образ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допитливого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 і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здібного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 хлопчика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Льоньки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його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мрії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 й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фантазії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Значення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творі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 образу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вченого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 Адама,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його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трагічної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історії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ТЛ: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підтекст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 (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прихований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зміст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).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3105835"/>
            <a:ext cx="518457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Ах, </a:t>
            </a:r>
            <a:r>
              <a:rPr lang="ru-RU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скільки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радості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, коли </a:t>
            </a:r>
            <a:r>
              <a:rPr lang="ru-RU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ти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любиш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землю,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коли </a:t>
            </a:r>
            <a:r>
              <a:rPr lang="ru-RU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гармонії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шукаєш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у </a:t>
            </a:r>
            <a:r>
              <a:rPr lang="ru-RU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житті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.</a:t>
            </a:r>
          </a:p>
          <a:p>
            <a:pPr algn="r"/>
            <a:r>
              <a:rPr lang="ru-RU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П.Тичина</a:t>
            </a:r>
            <a:endParaRPr lang="ru-RU" sz="2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48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85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924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775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992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96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" y="0"/>
            <a:ext cx="92483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32656"/>
            <a:ext cx="55494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Асоціативний</a:t>
            </a:r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 ряд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24975" y="1844824"/>
            <a:ext cx="8229600" cy="23328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Як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ви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гадаєте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що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може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мати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такий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звук?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	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Які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відчуття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у вас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з’являються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, коли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ви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чуєте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слово 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павутинка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»?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306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" y="0"/>
            <a:ext cx="9135330" cy="685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«Думка -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речення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»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</a:b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717032"/>
            <a:ext cx="8229600" cy="24768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rgbClr val="006600"/>
                </a:solidFill>
                <a:latin typeface="Cambria" panose="02040503050406030204" pitchFamily="18" charset="0"/>
              </a:rPr>
              <a:t>А про </a:t>
            </a:r>
            <a:r>
              <a:rPr lang="ru-RU" b="1" dirty="0" err="1" smtClean="0">
                <a:ln/>
                <a:solidFill>
                  <a:srgbClr val="006600"/>
                </a:solidFill>
                <a:latin typeface="Cambria" panose="02040503050406030204" pitchFamily="18" charset="0"/>
              </a:rPr>
              <a:t>що</a:t>
            </a:r>
            <a:r>
              <a:rPr lang="ru-RU" b="1" dirty="0" smtClean="0">
                <a:ln/>
                <a:solidFill>
                  <a:srgbClr val="006600"/>
                </a:solidFill>
                <a:latin typeface="Cambria" panose="02040503050406030204" pitchFamily="18" charset="0"/>
              </a:rPr>
              <a:t>, на вашу думку, </a:t>
            </a:r>
            <a:r>
              <a:rPr lang="ru-RU" b="1" dirty="0" err="1" smtClean="0">
                <a:ln/>
                <a:solidFill>
                  <a:srgbClr val="006600"/>
                </a:solidFill>
                <a:latin typeface="Cambria" panose="02040503050406030204" pitchFamily="18" charset="0"/>
              </a:rPr>
              <a:t>повість</a:t>
            </a:r>
            <a:r>
              <a:rPr lang="ru-RU" b="1" dirty="0" smtClean="0">
                <a:ln/>
                <a:solidFill>
                  <a:srgbClr val="006600"/>
                </a:solidFill>
                <a:latin typeface="Cambria" panose="02040503050406030204" pitchFamily="18" charset="0"/>
              </a:rPr>
              <a:t> «Звук </a:t>
            </a:r>
            <a:r>
              <a:rPr lang="ru-RU" b="1" dirty="0" err="1" smtClean="0">
                <a:ln/>
                <a:solidFill>
                  <a:srgbClr val="006600"/>
                </a:solidFill>
                <a:latin typeface="Cambria" panose="02040503050406030204" pitchFamily="18" charset="0"/>
              </a:rPr>
              <a:t>павутинки</a:t>
            </a:r>
            <a:r>
              <a:rPr lang="ru-RU" b="1" dirty="0" smtClean="0">
                <a:ln/>
                <a:solidFill>
                  <a:srgbClr val="006600"/>
                </a:solidFill>
                <a:latin typeface="Cambria" panose="02040503050406030204" pitchFamily="18" charset="0"/>
              </a:rPr>
              <a:t>»?</a:t>
            </a:r>
          </a:p>
          <a:p>
            <a:r>
              <a:rPr lang="ru-RU" b="1" dirty="0" err="1" smtClean="0">
                <a:ln/>
                <a:solidFill>
                  <a:srgbClr val="006600"/>
                </a:solidFill>
                <a:latin typeface="Cambria" panose="02040503050406030204" pitchFamily="18" charset="0"/>
              </a:rPr>
              <a:t>Спробуйте</a:t>
            </a:r>
            <a:r>
              <a:rPr lang="ru-RU" b="1" dirty="0" smtClean="0">
                <a:ln/>
                <a:solidFill>
                  <a:srgbClr val="006600"/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 smtClean="0">
                <a:ln/>
                <a:solidFill>
                  <a:srgbClr val="006600"/>
                </a:solidFill>
                <a:latin typeface="Cambria" panose="02040503050406030204" pitchFamily="18" charset="0"/>
              </a:rPr>
              <a:t>охарактеризувати</a:t>
            </a:r>
            <a:r>
              <a:rPr lang="ru-RU" b="1" dirty="0" smtClean="0">
                <a:ln/>
                <a:solidFill>
                  <a:srgbClr val="006600"/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 smtClean="0">
                <a:ln/>
                <a:solidFill>
                  <a:srgbClr val="006600"/>
                </a:solidFill>
                <a:latin typeface="Cambria" panose="02040503050406030204" pitchFamily="18" charset="0"/>
              </a:rPr>
              <a:t>твір</a:t>
            </a:r>
            <a:r>
              <a:rPr lang="ru-RU" b="1" dirty="0" smtClean="0">
                <a:ln/>
                <a:solidFill>
                  <a:srgbClr val="006600"/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 smtClean="0">
                <a:ln/>
                <a:solidFill>
                  <a:srgbClr val="006600"/>
                </a:solidFill>
                <a:latin typeface="Cambria" panose="02040503050406030204" pitchFamily="18" charset="0"/>
              </a:rPr>
              <a:t>кількома</a:t>
            </a:r>
            <a:r>
              <a:rPr lang="ru-RU" b="1" dirty="0" smtClean="0">
                <a:ln/>
                <a:solidFill>
                  <a:srgbClr val="006600"/>
                </a:solidFill>
                <a:latin typeface="Cambria" panose="02040503050406030204" pitchFamily="18" charset="0"/>
              </a:rPr>
              <a:t> словами. </a:t>
            </a:r>
            <a:endParaRPr lang="ru-RU" b="1" dirty="0">
              <a:ln/>
              <a:solidFill>
                <a:srgbClr val="0066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923928" y="1628800"/>
            <a:ext cx="1656184" cy="201622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25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8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« А я думаю так»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•	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Чи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всі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бачать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навколишній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світ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однаково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?</a:t>
            </a:r>
          </a:p>
          <a:p>
            <a:pPr marL="0" indent="0">
              <a:buNone/>
            </a:pP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•	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Чи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відрізняються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уявлення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дорослих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від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дітей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?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Чому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?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419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094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72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0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989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97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0812"/>
            <a:ext cx="9185083" cy="688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141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92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 «Думка - речення» </vt:lpstr>
      <vt:lpstr>« А я думаю так»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5</cp:revision>
  <dcterms:created xsi:type="dcterms:W3CDTF">2014-03-17T18:49:44Z</dcterms:created>
  <dcterms:modified xsi:type="dcterms:W3CDTF">2014-03-17T20:14:23Z</dcterms:modified>
</cp:coreProperties>
</file>