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7EB4-5860-4D50-94B7-5A1C6B70548D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1126-91C9-48F4-8EED-46139844A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7EB4-5860-4D50-94B7-5A1C6B70548D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1126-91C9-48F4-8EED-46139844A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7EB4-5860-4D50-94B7-5A1C6B70548D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1126-91C9-48F4-8EED-46139844A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7EB4-5860-4D50-94B7-5A1C6B70548D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1126-91C9-48F4-8EED-46139844A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7EB4-5860-4D50-94B7-5A1C6B70548D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1126-91C9-48F4-8EED-46139844A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7EB4-5860-4D50-94B7-5A1C6B70548D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1126-91C9-48F4-8EED-46139844A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7EB4-5860-4D50-94B7-5A1C6B70548D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1126-91C9-48F4-8EED-46139844A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7EB4-5860-4D50-94B7-5A1C6B70548D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1126-91C9-48F4-8EED-46139844A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7EB4-5860-4D50-94B7-5A1C6B70548D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1126-91C9-48F4-8EED-46139844A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7EB4-5860-4D50-94B7-5A1C6B70548D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1126-91C9-48F4-8EED-46139844A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7EB4-5860-4D50-94B7-5A1C6B70548D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1126-91C9-48F4-8EED-46139844A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17EB4-5860-4D50-94B7-5A1C6B70548D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61126-91C9-48F4-8EED-46139844AB9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147971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85786" y="571480"/>
            <a:ext cx="7901014" cy="3857652"/>
          </a:xfrm>
        </p:spPr>
        <p:txBody>
          <a:bodyPr>
            <a:normAutofit fontScale="90000"/>
          </a:bodyPr>
          <a:lstStyle/>
          <a:p>
            <a:r>
              <a:rPr lang="uk-UA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Особливості відмінювання іменників чоловічого роду в родовому відмінку. Букви -а (-я), -у (-ю) в закінченнях іменників чоловічого роду другої відміни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pic>
        <p:nvPicPr>
          <p:cNvPr id="11266" name="Picture 2" descr="http://im6-tub-ua.yandex.net/i?id=270588326-04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4357694"/>
            <a:ext cx="2143140" cy="23127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3147971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928662" y="285728"/>
            <a:ext cx="778674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Колективна робота з текстом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Під яскравим ранковим сонцем, під зовсім чистим, без жодної хмаринки небом від берега і до молочно-синьої смужки небосхилу гойдалося море. Гналися одна за однією високі хвилі. Вода була в одному місці темного кольору, в другому – сіро-зелена, а в третьому – чорно-синя. Від дужого і пружного вітру вода моря швидко міняла свої кольори, немовби вона освітлювалась знизу різнобарвними вогнями.</a:t>
            </a:r>
            <a:b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 високого берега було помітно човна, що прямував до пристані. Крикливі чайки, кружляючи над водою, сповіщали початок нового дня. /З часопису/.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3147971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000100" y="285728"/>
            <a:ext cx="7786742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800" b="1" i="1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Пояснювальне</a:t>
            </a:r>
            <a:r>
              <a:rPr kumimoji="0" lang="uk-UA" sz="2800" b="1" i="1" u="none" strike="noStrike" normalizeH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письмо.</a:t>
            </a:r>
          </a:p>
          <a:p>
            <a:pPr marL="0" marR="0" lvl="0" indent="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uk-UA" sz="2800" b="1" i="1" baseline="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lang="uk-UA" sz="2800" b="1" i="1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Ви вранці хочете </a:t>
            </a:r>
            <a:r>
              <a:rPr kumimoji="0" lang="uk-UA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сад(-а, -у),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якогось душевного </a:t>
            </a:r>
            <a:r>
              <a:rPr kumimoji="0" lang="uk-UA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мир(-у, -а).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30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2. Вертайсь з </a:t>
            </a:r>
            <a:r>
              <a:rPr kumimoji="0" lang="uk-UA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бетон(-а,-у) 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сірих стін у землю солов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їну.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30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3. В блакитну хустку </a:t>
            </a:r>
            <a:r>
              <a:rPr kumimoji="0" lang="uk-UA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дум(-а,-у)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пов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язалась хата.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30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4. А вітер розносив п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янкий аромат від синього </a:t>
            </a:r>
            <a:r>
              <a:rPr kumimoji="0" lang="uk-UA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Дон(-а,-у) 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до синіх Карпат.</a:t>
            </a:r>
          </a:p>
          <a:p>
            <a:pPr marL="0" marR="0" lvl="0" indent="1730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5. У кожної людини мати є початком життєвого </a:t>
            </a:r>
            <a:r>
              <a:rPr kumimoji="0" lang="uk-UA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шлях(-а,-у),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доброти, совісті.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3147971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00100" y="357166"/>
            <a:ext cx="771530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 </a:t>
            </a:r>
            <a:r>
              <a:rPr lang="uk-UA" b="1" dirty="0" smtClean="0">
                <a:latin typeface="Georgia" pitchFamily="18" charset="0"/>
              </a:rPr>
              <a:t> 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Відновлення деформованого тексту</a:t>
            </a:r>
            <a:r>
              <a:rPr lang="uk-UA" sz="2800" dirty="0">
                <a:latin typeface="Georgia" pitchFamily="18" charset="0"/>
              </a:rPr>
              <a:t/>
            </a:r>
            <a:br>
              <a:rPr lang="uk-UA" sz="2800" dirty="0">
                <a:latin typeface="Georgia" pitchFamily="18" charset="0"/>
              </a:rPr>
            </a:br>
            <a:r>
              <a:rPr lang="uk-UA" sz="2800" b="1" i="1" dirty="0">
                <a:latin typeface="Georgia" pitchFamily="18" charset="0"/>
              </a:rPr>
              <a:t>Іван Богун</a:t>
            </a:r>
            <a:r>
              <a:rPr lang="uk-UA" sz="2800" dirty="0">
                <a:latin typeface="Georgia" pitchFamily="18" charset="0"/>
              </a:rPr>
              <a:t/>
            </a:r>
            <a:br>
              <a:rPr lang="uk-UA" sz="2800" dirty="0">
                <a:latin typeface="Georgia" pitchFamily="18" charset="0"/>
              </a:rPr>
            </a:br>
            <a:r>
              <a:rPr lang="uk-UA" sz="2800" dirty="0" smtClean="0">
                <a:latin typeface="Georgia" pitchFamily="18" charset="0"/>
              </a:rPr>
              <a:t>	</a:t>
            </a:r>
            <a:r>
              <a:rPr lang="uk-UA" sz="2800" i="1" dirty="0" smtClean="0">
                <a:latin typeface="Georgia" pitchFamily="18" charset="0"/>
              </a:rPr>
              <a:t>Ім’я </a:t>
            </a:r>
            <a:r>
              <a:rPr lang="uk-UA" sz="2800" i="1" dirty="0">
                <a:latin typeface="Georgia" pitchFamily="18" charset="0"/>
              </a:rPr>
              <a:t>уславленого (герой) визвольної війни 1648-1654 років, одного з найвидатніших козацьких полковників Івана (Богун) назавжди залишиться на скрижалях нашої історії. Улюбленець свого (народ), ревний захисник його інтересів, він останньої хвилини був непохитний у своїй відданості і помер як герой.</a:t>
            </a:r>
            <a:r>
              <a:rPr lang="uk-UA" sz="2800" dirty="0">
                <a:latin typeface="Georgia" pitchFamily="18" charset="0"/>
              </a:rPr>
              <a:t/>
            </a:r>
            <a:br>
              <a:rPr lang="uk-UA" sz="2800" dirty="0">
                <a:latin typeface="Georgia" pitchFamily="18" charset="0"/>
              </a:rPr>
            </a:br>
            <a:r>
              <a:rPr lang="uk-UA" sz="2800" i="1" dirty="0" smtClean="0">
                <a:latin typeface="Georgia" pitchFamily="18" charset="0"/>
              </a:rPr>
              <a:t>	 </a:t>
            </a:r>
            <a:r>
              <a:rPr lang="uk-UA" sz="2800" i="1" dirty="0">
                <a:latin typeface="Georgia" pitchFamily="18" charset="0"/>
              </a:rPr>
              <a:t>Після смерті (Максим Кривоніс) він став найближчим помічником (Богдан) Хмельницького, який покладався на нього у найскладніших військових ситуаціях</a:t>
            </a:r>
            <a:r>
              <a:rPr lang="uk-UA" sz="2800" dirty="0">
                <a:latin typeface="Georgia" pitchFamily="18" charset="0"/>
              </a:rPr>
              <a:t>.</a:t>
            </a:r>
            <a:r>
              <a:rPr lang="uk-UA" sz="2800" dirty="0"/>
              <a:t/>
            </a:r>
            <a:br>
              <a:rPr lang="uk-UA" sz="2800" dirty="0"/>
            </a:b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128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Особливості відмінювання іменників чоловічого роду в родовому відмінку. Букви -а (-я), -у (-ю) в закінченнях іменників чоловічого роду другої відміни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відмінювання іменників чоловічого роду в родовому відмінку. Букви -а (-я), -у (-ю) в закінченнях іменників чоловічого роду другої відміни</dc:title>
  <dc:creator>User</dc:creator>
  <cp:lastModifiedBy>User</cp:lastModifiedBy>
  <cp:revision>2</cp:revision>
  <dcterms:created xsi:type="dcterms:W3CDTF">2012-12-06T17:29:01Z</dcterms:created>
  <dcterms:modified xsi:type="dcterms:W3CDTF">2012-12-06T17:44:00Z</dcterms:modified>
</cp:coreProperties>
</file>