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0B871D-A0E9-4E9E-8789-741698290DDA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24B258-FBC1-4197-BD8F-29EFB552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143116"/>
            <a:ext cx="7467600" cy="201135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Букви </a:t>
            </a:r>
            <a:r>
              <a:rPr lang="uk-UA" b="1" i="1" dirty="0" smtClean="0">
                <a:solidFill>
                  <a:schemeClr val="tx1"/>
                </a:solidFill>
              </a:rPr>
              <a:t>е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chemeClr val="tx1"/>
                </a:solidFill>
              </a:rPr>
              <a:t>и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chemeClr val="tx1"/>
                </a:solidFill>
              </a:rPr>
              <a:t>і</a:t>
            </a:r>
            <a:r>
              <a:rPr lang="uk-UA" b="1" dirty="0" smtClean="0">
                <a:solidFill>
                  <a:schemeClr val="tx1"/>
                </a:solidFill>
              </a:rPr>
              <a:t> в суфіксах </a:t>
            </a:r>
            <a:r>
              <a:rPr lang="uk-UA" b="1" i="1" dirty="0" err="1" smtClean="0">
                <a:solidFill>
                  <a:schemeClr val="tx1"/>
                </a:solidFill>
              </a:rPr>
              <a:t>-ечок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-ечк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-ичок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-ичк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-інн</a:t>
            </a:r>
            <a:r>
              <a:rPr lang="uk-UA" b="1" i="1" dirty="0" smtClean="0">
                <a:solidFill>
                  <a:schemeClr val="tx1"/>
                </a:solidFill>
              </a:rPr>
              <a:t> (я)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-ення</a:t>
            </a:r>
            <a:r>
              <a:rPr lang="uk-UA" b="1" i="1" dirty="0" smtClean="0">
                <a:solidFill>
                  <a:schemeClr val="tx1"/>
                </a:solidFill>
              </a:rPr>
              <a:t> (-я)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chemeClr val="tx1"/>
                </a:solidFill>
              </a:rPr>
              <a:t>-н (я)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-инн</a:t>
            </a:r>
            <a:r>
              <a:rPr lang="uk-UA" b="1" i="1" dirty="0" smtClean="0">
                <a:solidFill>
                  <a:schemeClr val="tx1"/>
                </a:solidFill>
              </a:rPr>
              <a:t> (я)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-ив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(о)</a:t>
            </a:r>
            <a:r>
              <a:rPr lang="uk-UA" b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-ев</a:t>
            </a:r>
            <a:r>
              <a:rPr lang="uk-UA" b="1" i="1" dirty="0" smtClean="0">
                <a:solidFill>
                  <a:schemeClr val="tx1"/>
                </a:solidFill>
              </a:rPr>
              <a:t> (о)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583254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Гра «Знайдіть помилки».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dirty="0" smtClean="0">
                <a:solidFill>
                  <a:schemeClr val="tx1"/>
                </a:solidFill>
              </a:rPr>
              <a:t>Це може здатися не правдою... У </a:t>
            </a:r>
            <a:r>
              <a:rPr lang="uk-UA" sz="3200" dirty="0" err="1" smtClean="0">
                <a:solidFill>
                  <a:schemeClr val="tx1"/>
                </a:solidFill>
              </a:rPr>
              <a:t>південій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 err="1" smtClean="0">
                <a:solidFill>
                  <a:schemeClr val="tx1"/>
                </a:solidFill>
              </a:rPr>
              <a:t>Амереці</a:t>
            </a:r>
            <a:r>
              <a:rPr lang="uk-UA" sz="3200" dirty="0" smtClean="0">
                <a:solidFill>
                  <a:schemeClr val="tx1"/>
                </a:solidFill>
              </a:rPr>
              <a:t> в </a:t>
            </a:r>
            <a:r>
              <a:rPr lang="uk-UA" sz="3200" dirty="0" err="1" smtClean="0">
                <a:solidFill>
                  <a:schemeClr val="tx1"/>
                </a:solidFill>
              </a:rPr>
              <a:t>пребережних</a:t>
            </a:r>
            <a:r>
              <a:rPr lang="uk-UA" sz="3200" dirty="0" smtClean="0">
                <a:solidFill>
                  <a:schemeClr val="tx1"/>
                </a:solidFill>
              </a:rPr>
              <a:t> скалах річки Оріноко люди </a:t>
            </a:r>
            <a:r>
              <a:rPr lang="uk-UA" sz="3200" dirty="0" err="1" smtClean="0">
                <a:solidFill>
                  <a:schemeClr val="tx1"/>
                </a:solidFill>
              </a:rPr>
              <a:t>чуют</a:t>
            </a:r>
            <a:r>
              <a:rPr lang="uk-UA" sz="3200" dirty="0" smtClean="0">
                <a:solidFill>
                  <a:schemeClr val="tx1"/>
                </a:solidFill>
              </a:rPr>
              <a:t> стогін скал. Раніше марновірні Індіанці вважали, що там </a:t>
            </a:r>
            <a:r>
              <a:rPr lang="uk-UA" sz="3200" dirty="0" err="1" smtClean="0">
                <a:solidFill>
                  <a:schemeClr val="tx1"/>
                </a:solidFill>
              </a:rPr>
              <a:t>осилилися</a:t>
            </a:r>
            <a:r>
              <a:rPr lang="uk-UA" sz="3200" dirty="0" smtClean="0">
                <a:solidFill>
                  <a:schemeClr val="tx1"/>
                </a:solidFill>
              </a:rPr>
              <a:t> душі не </a:t>
            </a:r>
            <a:r>
              <a:rPr lang="uk-UA" sz="3200" dirty="0" err="1" smtClean="0">
                <a:solidFill>
                  <a:schemeClr val="tx1"/>
                </a:solidFill>
              </a:rPr>
              <a:t>біжчиків</a:t>
            </a:r>
            <a:r>
              <a:rPr lang="uk-UA" sz="3200" dirty="0" smtClean="0">
                <a:solidFill>
                  <a:schemeClr val="tx1"/>
                </a:solidFill>
              </a:rPr>
              <a:t> і тих хто чує ці стони чатує не щастя.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Книжка, смужка, стрічка, коник, полковник, мішок, вусик, кутик, край, діжка, племінниця, суниця, молодиця, печериця, світлиця, черевик, медівник, хлопчик, плужок, гачок, бублик.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«Майбутній дитячий письменник»</a:t>
            </a:r>
            <a:br>
              <a:rPr lang="uk-UA" b="1" dirty="0" smtClean="0"/>
            </a:br>
            <a:r>
              <a:rPr lang="uk-UA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Утворити пестливу форму слів за допомогою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суфіксів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Вибіркова </a:t>
            </a:r>
            <a:r>
              <a:rPr lang="uk-UA" sz="2000" b="1" i="1" dirty="0" smtClean="0">
                <a:latin typeface="Georgia" pitchFamily="18" charset="0"/>
                <a:ea typeface="Times New Roman" pitchFamily="18" charset="0"/>
              </a:rPr>
              <a:t>робота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Виписати іменники з суфіксами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–енн-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(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-єнн-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), 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-інн-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</a:t>
            </a:r>
            <a:r>
              <a:rPr lang="ru-RU" sz="2000" dirty="0">
                <a:latin typeface="Arial" pitchFamily="34" charset="0"/>
              </a:rPr>
              <a:t>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-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анн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-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що означають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опредмечену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дію. Пояснити написання виписаних слів.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   Літа летять, століття переходять, і в тому перебільшення нема. (Д. Кремінь.) Материне благословення і з дна моря витягає. (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Нар.творч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.) Є сили смерті й сили сотворіння… Відроджується в пагоні коріння, а в ранній квітці чути пізній плід. (Л.Первомайський.)  Тільки хто ж то погасить зуміє перші мрії, перші поривання? (Д.Павличко.)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738663"/>
            <a:ext cx="91440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u="sng" dirty="0" smtClean="0">
              <a:latin typeface="Georgia" pitchFamily="18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u="sng" dirty="0">
              <a:latin typeface="Georgia" pitchFamily="18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u="sng" dirty="0" smtClean="0">
                <a:latin typeface="Georgia" pitchFamily="18" charset="0"/>
                <a:ea typeface="Times New Roman" pitchFamily="18" charset="0"/>
              </a:rPr>
              <a:t>Коментована робота.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Переписати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на місці крапок уставляючи пропущені букви.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  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Довге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гарбуз..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вилізло на курінь і почіплялось по тину. (І.Нечуй-Левицький.) Та це ж цвіте гарбуз! Його довге огуд..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скрізь простяглось на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вгороді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 (О.Донченко.) Вже з городів, певно, позбирали, на загату склали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картопл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..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…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(В.Колодій). Тихо пливло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павут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..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, і  тоненька хмарина лежала над яром, наче капустяний листок. (М.Вінграновський.) Он лінивий лин смокче крізь сон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багов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..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 (Дніпрова Чайка.) 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291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Century Schoolbook</vt:lpstr>
      <vt:lpstr>Georgia</vt:lpstr>
      <vt:lpstr>Times New Roman</vt:lpstr>
      <vt:lpstr>Wingdings</vt:lpstr>
      <vt:lpstr>Wingdings 2</vt:lpstr>
      <vt:lpstr>Эркер</vt:lpstr>
      <vt:lpstr>Букви е, и, і в суфіксах -ечок, -ечк, -ичок, -ичк, -інн (я), -ення (-я), -н (я), -инн (я), -ив (о), -ев (о). </vt:lpstr>
      <vt:lpstr>Гра «Знайдіть помилки».  Це може здатися не правдою... У південій Амереці в пребережних скалах річки Оріноко люди чуют стогін скал. Раніше марновірні Індіанці вважали, що там осилилися душі не біжчиків і тих хто чує ці стони чатує не щастя. </vt:lpstr>
      <vt:lpstr> «Майбутній дитячий письменник» Утворити пестливу форму слів за допомогою суфіксів 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Букви е, и, і в суфіксах -ечок, -ечк, -ичок, -ичк, -інн (я), -ення (-я), -н (я), -инн (я), -ив (о), -ев (о). </dc:title>
  <dc:creator>User</dc:creator>
  <cp:lastModifiedBy>Марина</cp:lastModifiedBy>
  <cp:revision>4</cp:revision>
  <dcterms:created xsi:type="dcterms:W3CDTF">2013-01-17T18:43:34Z</dcterms:created>
  <dcterms:modified xsi:type="dcterms:W3CDTF">2014-12-04T12:02:58Z</dcterms:modified>
</cp:coreProperties>
</file>